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59" r:id="rId2"/>
    <p:sldId id="460" r:id="rId3"/>
    <p:sldId id="477" r:id="rId4"/>
    <p:sldId id="478" r:id="rId5"/>
    <p:sldId id="608" r:id="rId6"/>
    <p:sldId id="483" r:id="rId7"/>
    <p:sldId id="484" r:id="rId8"/>
    <p:sldId id="453" r:id="rId9"/>
    <p:sldId id="447" r:id="rId10"/>
    <p:sldId id="448" r:id="rId11"/>
    <p:sldId id="449" r:id="rId12"/>
    <p:sldId id="450" r:id="rId13"/>
    <p:sldId id="451" r:id="rId14"/>
    <p:sldId id="452" r:id="rId15"/>
    <p:sldId id="565" r:id="rId16"/>
    <p:sldId id="566" r:id="rId17"/>
    <p:sldId id="567" r:id="rId18"/>
    <p:sldId id="485" r:id="rId19"/>
    <p:sldId id="408" r:id="rId20"/>
    <p:sldId id="409" r:id="rId21"/>
    <p:sldId id="411" r:id="rId22"/>
    <p:sldId id="410" r:id="rId23"/>
    <p:sldId id="634" r:id="rId24"/>
    <p:sldId id="605" r:id="rId25"/>
    <p:sldId id="540" r:id="rId26"/>
    <p:sldId id="631" r:id="rId27"/>
    <p:sldId id="633" r:id="rId28"/>
    <p:sldId id="632" r:id="rId29"/>
    <p:sldId id="62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26-06-2022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Hosanna, Hosanna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50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50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b="0" i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6600" b="0" i="0">
                <a:solidFill>
                  <a:srgbClr val="00A3E0"/>
                </a:solidFill>
                <a:effectLst/>
                <a:latin typeface="akagi_probook"/>
              </a:rPr>
              <a:t>Glory </a:t>
            </a: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To The Lamb</a:t>
            </a:r>
            <a:endParaRPr lang="en-GB" sz="6600" dirty="0">
              <a:solidFill>
                <a:schemeClr val="bg1"/>
              </a:solidFill>
            </a:endParaRPr>
          </a:p>
          <a:p>
            <a:br>
              <a:rPr lang="en-GB" sz="1200" dirty="0"/>
            </a:br>
            <a:r>
              <a:rPr lang="en-GB" sz="1200" dirty="0"/>
              <a:t>CCLI Song # 18558</a:t>
            </a:r>
          </a:p>
          <a:p>
            <a:endParaRPr lang="en-GB" sz="1200" dirty="0"/>
          </a:p>
          <a:p>
            <a:r>
              <a:rPr lang="en-GB" sz="1200" dirty="0"/>
              <a:t>Larry Dempsey</a:t>
            </a:r>
          </a:p>
          <a:p>
            <a:endParaRPr lang="en-GB" sz="1200" dirty="0"/>
          </a:p>
          <a:p>
            <a:r>
              <a:rPr lang="en-GB" sz="1200" dirty="0"/>
              <a:t>© 1983 </a:t>
            </a:r>
            <a:r>
              <a:rPr lang="en-GB" sz="1200" dirty="0" err="1"/>
              <a:t>ZionSong</a:t>
            </a:r>
            <a:r>
              <a:rPr lang="en-GB" sz="1200" dirty="0"/>
              <a:t> Music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endParaRPr lang="en-GB" sz="1200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Blessed Jesus</a:t>
            </a:r>
            <a:r>
              <a:rPr lang="en-GB" sz="6600" dirty="0">
                <a:solidFill>
                  <a:schemeClr val="bg1"/>
                </a:solidFill>
              </a:rPr>
              <a:t> 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GKREAL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Glory </a:t>
            </a:r>
            <a:r>
              <a:rPr lang="en-GB" sz="4000" dirty="0" err="1">
                <a:solidFill>
                  <a:schemeClr val="bg1"/>
                </a:solidFill>
              </a:rPr>
              <a:t>glory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glory</a:t>
            </a:r>
            <a:r>
              <a:rPr lang="en-GB" sz="4000" dirty="0">
                <a:solidFill>
                  <a:schemeClr val="bg1"/>
                </a:solidFill>
              </a:rPr>
              <a:t>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</a:t>
            </a:r>
            <a:r>
              <a:rPr lang="en-GB" sz="4000" dirty="0" err="1">
                <a:solidFill>
                  <a:schemeClr val="bg1"/>
                </a:solidFill>
              </a:rPr>
              <a:t>glory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glory</a:t>
            </a:r>
            <a:r>
              <a:rPr lang="en-GB" sz="4000" dirty="0">
                <a:solidFill>
                  <a:schemeClr val="bg1"/>
                </a:solidFill>
              </a:rPr>
              <a:t>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He is glorious and worthy to be praised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upon the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unto Him we lift our voice in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upon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is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is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is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is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8658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72682-9513-F45E-03C2-BF7AA36C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8D0FB-B80F-E655-4FF3-F7966985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7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7513B-35B7-0BD8-7738-92082A05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2" y="0"/>
            <a:ext cx="387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F2B1C-B656-DBD4-70AA-25DDB15E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Blessed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We've come to give you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worthy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We love you Lord</a:t>
            </a:r>
          </a:p>
          <a:p>
            <a:r>
              <a:rPr lang="en-GB" sz="4200" dirty="0">
                <a:solidFill>
                  <a:schemeClr val="bg1"/>
                </a:solidFill>
              </a:rPr>
              <a:t>We love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word of worship with one accord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hallelujah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Glory hallelujah is due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44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686</Words>
  <Application>Microsoft Office PowerPoint</Application>
  <PresentationFormat>On-screen Show (4:3)</PresentationFormat>
  <Paragraphs>146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184</cp:revision>
  <dcterms:created xsi:type="dcterms:W3CDTF">2019-09-23T12:06:27Z</dcterms:created>
  <dcterms:modified xsi:type="dcterms:W3CDTF">2022-06-20T09:42:59Z</dcterms:modified>
</cp:coreProperties>
</file>